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404040"/>
    <a:srgbClr val="374457"/>
    <a:srgbClr val="63666A"/>
    <a:srgbClr val="292929"/>
    <a:srgbClr val="B1B3B3"/>
    <a:srgbClr val="00A9E0"/>
    <a:srgbClr val="002F6C"/>
    <a:srgbClr val="F6BE00"/>
    <a:srgbClr val="807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5"/>
    <p:restoredTop sz="96296"/>
  </p:normalViewPr>
  <p:slideViewPr>
    <p:cSldViewPr snapToGrid="0" snapToObjects="1">
      <p:cViewPr>
        <p:scale>
          <a:sx n="51" d="100"/>
          <a:sy n="51" d="100"/>
        </p:scale>
        <p:origin x="287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4E76-1EE8-664F-832B-5E03A4628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88875-6863-F341-A622-4153D170E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64BFE-F0EA-F44E-9FF6-3CBB4E7B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FC799-CC7A-614E-9AB6-939F945D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065DF-2DDE-DE48-A795-F178B4858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C645-96FF-D248-8DDE-92F84A93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A22B1-6AE8-0841-8708-00CD63B09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172D0-6507-B24D-81A4-C7B9D463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C71B0-7620-A54A-BB69-EC35CA46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013E4-773D-4C4C-8178-0EC10C54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1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C6FED-F705-F341-BB03-695D9A7F0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6F8E0-2A3A-D74D-B644-6DA1B9223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42555-0F0D-CA4B-B074-C2B6EA5A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D9E70-DD67-ED46-AA67-737A3554B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03C6-4AFC-0446-9F67-057409AF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5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4024-3135-AD4F-A4A1-9D8313E8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7874A-1D75-B048-B305-6CCD29F90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D8A6F-CA99-D242-9819-EA07C6FF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08CBE-44EB-EC43-95A3-7D1F6B0A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0252F-11BA-E34B-BEA2-EDD0FB77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2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2A2E-281F-5B46-B609-A4D41752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1E5FC-3945-3A4C-9DDB-718D197A5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D7A1F-06BC-214D-B1FC-9B29C3351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17A6D-50AA-C54A-9919-67E78EDF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3B6EA-6B44-2849-879F-BDE08C27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0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6074-A4CD-084B-87E6-F35A1FF6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03B9-6250-F443-97DA-59C0814EB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CBE27-E958-5C4F-B142-7F9C0AFA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BC3E4-8BA8-A74C-82F9-1DB554EC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1EB57-F087-5246-B6D1-EA9ADFFA1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F7DF9-8D4E-1D4F-B796-A93E50BA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7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E217-0CE8-0342-844B-BCD4DB87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2E7B3-B201-B84C-B998-983341BDE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9D6C4-C5D2-5F46-9D88-94EFC4FAF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F7F0E-E303-CB4F-96A3-785B0DEE0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32F13-B2EA-294B-B965-568FCB607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848DB2-76FD-9D44-89EF-F74A252C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DB238-E95B-CA46-9213-0957D7EB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54163-6348-784D-A8EC-AE3F8660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45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7208-59C3-614C-885A-959BB45C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CD94E-2887-1C43-AC1A-68498CE1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E73CD-03BA-3940-8523-259FAAF4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DF505-1BB6-A74F-8E41-91054D5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34DA4-F0E9-0348-80E8-D1BAF339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60D2F-7540-BD41-BE84-F0B540D2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696D-DEB8-AD42-912E-40177D16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C1E6-B1D6-424F-8D2B-9FC7DEFE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A1EA-4BD5-3D4C-9295-DF22C122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A00C0-62C2-B34A-A975-C5F4D441A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405E1-78E3-7740-8E68-FB54BB55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41CCD-3F9A-1C4C-9789-098C650F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D1184-BEA3-174C-BEE2-B997FAF0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1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399B-01F9-2B43-8AAC-2C7CC9DC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D554F-58B7-A642-9EF1-65D22C2D4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7E135-2F1A-074C-A153-BDE7BD4DB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F2AC5-0D29-D440-9D32-E4687E79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C182F-4DE2-4943-94B4-EC2A8925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C3C52-4705-BF42-B4E5-F736BEFE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9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750A3-5776-934F-AA3B-AFC2FBD2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0E2E3-A2E2-AE4F-AF9C-8BCFCF5C2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F5364-4479-0748-A1E1-B0866A0C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FEE29-2F75-9A47-91F4-786D9C16B54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EFD8A-60DC-E941-B8E8-A1DB868A4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59A8D-1CC5-0946-9EF0-E1B5454E6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C86F5-7A4E-134E-AB30-261CF9AF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84E169-1C07-4D4B-9E44-6C5F4A4581CD}"/>
              </a:ext>
            </a:extLst>
          </p:cNvPr>
          <p:cNvSpPr/>
          <p:nvPr/>
        </p:nvSpPr>
        <p:spPr>
          <a:xfrm>
            <a:off x="447870" y="111968"/>
            <a:ext cx="11252718" cy="6867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ADF44-39EB-4740-A7EF-0E6EF829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21" y="840926"/>
            <a:ext cx="26543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402054-5781-C949-8303-B4809D8E0797}"/>
              </a:ext>
            </a:extLst>
          </p:cNvPr>
          <p:cNvSpPr>
            <a:spLocks noChangeAspect="1"/>
          </p:cNvSpPr>
          <p:nvPr/>
        </p:nvSpPr>
        <p:spPr>
          <a:xfrm>
            <a:off x="1154358" y="3116218"/>
            <a:ext cx="812954" cy="812954"/>
          </a:xfrm>
          <a:prstGeom prst="roundRect">
            <a:avLst/>
          </a:prstGeom>
          <a:solidFill>
            <a:srgbClr val="FFC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"/>
              </a:rPr>
              <a:t>FFC500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1FAFA3-D047-9842-9CA3-5F093C9F649C}"/>
              </a:ext>
            </a:extLst>
          </p:cNvPr>
          <p:cNvSpPr>
            <a:spLocks noChangeAspect="1"/>
          </p:cNvSpPr>
          <p:nvPr/>
        </p:nvSpPr>
        <p:spPr>
          <a:xfrm>
            <a:off x="2393565" y="3116218"/>
            <a:ext cx="812954" cy="812954"/>
          </a:xfrm>
          <a:prstGeom prst="roundRect">
            <a:avLst/>
          </a:prstGeom>
          <a:solidFill>
            <a:srgbClr val="80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"/>
              </a:rPr>
              <a:t>807A7A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7E8C72-4567-6D42-9397-8282436D2D58}"/>
              </a:ext>
            </a:extLst>
          </p:cNvPr>
          <p:cNvSpPr>
            <a:spLocks noChangeAspect="1"/>
          </p:cNvSpPr>
          <p:nvPr/>
        </p:nvSpPr>
        <p:spPr>
          <a:xfrm>
            <a:off x="3632772" y="3116218"/>
            <a:ext cx="812954" cy="812954"/>
          </a:xfrm>
          <a:prstGeom prst="round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"/>
              </a:rPr>
              <a:t>292929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1E77A-B67A-3045-A417-1AD27091A2F2}"/>
              </a:ext>
            </a:extLst>
          </p:cNvPr>
          <p:cNvSpPr txBox="1"/>
          <p:nvPr/>
        </p:nvSpPr>
        <p:spPr>
          <a:xfrm>
            <a:off x="1113744" y="4386665"/>
            <a:ext cx="35758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b="1" cap="small" dirty="0">
                <a:latin typeface="Tw Cen MT" panose="020B0602020104020603" pitchFamily="34" charset="77"/>
              </a:rPr>
              <a:t>Font: Tw Cen MT</a:t>
            </a:r>
          </a:p>
          <a:p>
            <a:pPr>
              <a:spcBef>
                <a:spcPts val="300"/>
              </a:spcBef>
            </a:pPr>
            <a:r>
              <a:rPr lang="en-US" sz="2000" b="1" cap="small" dirty="0">
                <a:latin typeface="Tw Cen MT" panose="020B0602020104020603" pitchFamily="34" charset="77"/>
              </a:rPr>
              <a:t>TYPOGRAPHY SAMPLE</a:t>
            </a:r>
          </a:p>
          <a:p>
            <a:pPr>
              <a:spcBef>
                <a:spcPts val="300"/>
              </a:spcBef>
            </a:pPr>
            <a:r>
              <a:rPr lang="en-US" sz="2000" b="1" cap="small" dirty="0">
                <a:latin typeface="Tw Cen MT" panose="020B0602020104020603" pitchFamily="34" charset="77"/>
              </a:rPr>
              <a:t>Typography Sample</a:t>
            </a:r>
            <a:endParaRPr lang="en-US" sz="2000" b="1" dirty="0">
              <a:latin typeface="Tw Cen MT" panose="020B0602020104020603" pitchFamily="34" charset="77"/>
            </a:endParaRPr>
          </a:p>
          <a:p>
            <a:pPr>
              <a:spcBef>
                <a:spcPts val="300"/>
              </a:spcBef>
            </a:pPr>
            <a:r>
              <a:rPr lang="en-US" sz="2000" b="1" dirty="0">
                <a:latin typeface="Tw Cen MT" panose="020B0602020104020603" pitchFamily="34" charset="77"/>
              </a:rPr>
              <a:t>Typography Sample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Tw Cen MT" panose="020B0602020104020603" pitchFamily="34" charset="77"/>
              </a:rPr>
              <a:t>Typography Sample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7EE95ABF-88A3-334B-AB37-E24C6FD061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373850" y="-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E8BB07-9C9A-3542-ADDC-33C62DA93416}"/>
              </a:ext>
            </a:extLst>
          </p:cNvPr>
          <p:cNvSpPr>
            <a:spLocks noChangeAspect="1"/>
          </p:cNvSpPr>
          <p:nvPr/>
        </p:nvSpPr>
        <p:spPr>
          <a:xfrm>
            <a:off x="4871978" y="3116218"/>
            <a:ext cx="812954" cy="8129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"/>
              </a:rPr>
              <a:t>000000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524EE93-79C9-2B4B-9017-2DA8E62E5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296" y="2374317"/>
            <a:ext cx="2126640" cy="29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9">
            <a:extLst>
              <a:ext uri="{FF2B5EF4-FFF2-40B4-BE49-F238E27FC236}">
                <a16:creationId xmlns:a16="http://schemas.microsoft.com/office/drawing/2014/main" id="{E1A04FEF-2330-CF47-813C-BD61BF0AE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323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57DC80F9-AB9C-B146-9253-EE000EAA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491" y="1005580"/>
            <a:ext cx="1093125" cy="10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39BEEC-0080-5748-88E0-E73A4D4A846B}"/>
              </a:ext>
            </a:extLst>
          </p:cNvPr>
          <p:cNvCxnSpPr/>
          <p:nvPr/>
        </p:nvCxnSpPr>
        <p:spPr>
          <a:xfrm flipV="1">
            <a:off x="3763688" y="1154243"/>
            <a:ext cx="0" cy="15102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D90C9E-74FE-C845-B168-8AC44F8D2D68}"/>
              </a:ext>
            </a:extLst>
          </p:cNvPr>
          <p:cNvGrpSpPr/>
          <p:nvPr/>
        </p:nvGrpSpPr>
        <p:grpSpPr>
          <a:xfrm>
            <a:off x="7389945" y="521169"/>
            <a:ext cx="3592004" cy="6026396"/>
            <a:chOff x="-8786716" y="-4249307"/>
            <a:chExt cx="8473835" cy="142167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Picture 25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103D56C0-D7FC-D341-9967-EC48D415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84668" y="-4249307"/>
              <a:ext cx="8428304" cy="4249307"/>
            </a:xfrm>
            <a:prstGeom prst="rect">
              <a:avLst/>
            </a:prstGeom>
          </p:spPr>
        </p:pic>
        <p:pic>
          <p:nvPicPr>
            <p:cNvPr id="28" name="Picture 27" descr="Diagram&#10;&#10;Description automatically generated">
              <a:extLst>
                <a:ext uri="{FF2B5EF4-FFF2-40B4-BE49-F238E27FC236}">
                  <a16:creationId xmlns:a16="http://schemas.microsoft.com/office/drawing/2014/main" id="{FA51BBEF-8E68-3F46-9398-B886E5EF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84675" y="-21425"/>
              <a:ext cx="8428311" cy="4249310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38EE36CC-24E8-DE43-B085-E26795A4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79290" y="4194371"/>
              <a:ext cx="8428312" cy="4249310"/>
            </a:xfrm>
            <a:prstGeom prst="rect">
              <a:avLst/>
            </a:prstGeom>
          </p:spPr>
        </p:pic>
        <p:pic>
          <p:nvPicPr>
            <p:cNvPr id="32" name="Picture 31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029403D9-5A36-2941-9BC5-B564A631F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610"/>
            <a:stretch/>
          </p:blipFill>
          <p:spPr>
            <a:xfrm>
              <a:off x="-8786716" y="8378641"/>
              <a:ext cx="8473835" cy="1588821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BDBA3D-94DB-8F4E-AAC9-7E081F2C1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14" y="5388756"/>
            <a:ext cx="780756" cy="78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6C2CE792-CFD6-6940-A280-0CA2572B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15" y="5520224"/>
            <a:ext cx="694585" cy="6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4BFD81-9341-5644-B8DC-05F2A6B4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45" y="4364154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082BDFA6-5655-784C-BB52-800F2B0CD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01" y="4353542"/>
            <a:ext cx="886195" cy="8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B2F1F51-F49D-FC4D-B00E-DAF61910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226" y="5388756"/>
            <a:ext cx="838292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5870B2E-EB0D-0B4B-B959-ED269E076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33" y="4270454"/>
            <a:ext cx="891488" cy="9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2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C642E4DB-39E8-3345-A34E-359DA89DC2F8}"/>
              </a:ext>
            </a:extLst>
          </p:cNvPr>
          <p:cNvSpPr/>
          <p:nvPr/>
        </p:nvSpPr>
        <p:spPr>
          <a:xfrm>
            <a:off x="447870" y="111968"/>
            <a:ext cx="11252718" cy="6867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ADF44-39EB-4740-A7EF-0E6EF829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43" y="846875"/>
            <a:ext cx="26543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402054-5781-C949-8303-B4809D8E0797}"/>
              </a:ext>
            </a:extLst>
          </p:cNvPr>
          <p:cNvSpPr>
            <a:spLocks noChangeAspect="1"/>
          </p:cNvSpPr>
          <p:nvPr/>
        </p:nvSpPr>
        <p:spPr>
          <a:xfrm>
            <a:off x="1154358" y="3116218"/>
            <a:ext cx="812954" cy="812954"/>
          </a:xfrm>
          <a:prstGeom prst="roundRect">
            <a:avLst/>
          </a:prstGeom>
          <a:solidFill>
            <a:srgbClr val="FFC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"/>
              </a:rPr>
              <a:t>FFC500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7E8C72-4567-6D42-9397-8282436D2D58}"/>
              </a:ext>
            </a:extLst>
          </p:cNvPr>
          <p:cNvSpPr>
            <a:spLocks noChangeAspect="1"/>
          </p:cNvSpPr>
          <p:nvPr/>
        </p:nvSpPr>
        <p:spPr>
          <a:xfrm>
            <a:off x="2393565" y="3116218"/>
            <a:ext cx="812954" cy="81295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"/>
              </a:rPr>
              <a:t>404040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1E77A-B67A-3045-A417-1AD27091A2F2}"/>
              </a:ext>
            </a:extLst>
          </p:cNvPr>
          <p:cNvSpPr txBox="1"/>
          <p:nvPr/>
        </p:nvSpPr>
        <p:spPr>
          <a:xfrm>
            <a:off x="1146669" y="5145677"/>
            <a:ext cx="357587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dirty="0">
                <a:latin typeface="URW DIN" pitchFamily="2" charset="77"/>
              </a:rPr>
              <a:t>Font: </a:t>
            </a:r>
            <a:r>
              <a:rPr lang="en-US" sz="2000" cap="small" dirty="0">
                <a:latin typeface="URW DIN" pitchFamily="2" charset="77"/>
              </a:rPr>
              <a:t>DIN</a:t>
            </a:r>
          </a:p>
          <a:p>
            <a:pPr>
              <a:spcBef>
                <a:spcPts val="300"/>
              </a:spcBef>
            </a:pPr>
            <a:r>
              <a:rPr lang="en-US" sz="2000" b="1" cap="small" dirty="0">
                <a:latin typeface="URW DIN Demi" pitchFamily="2" charset="77"/>
              </a:rPr>
              <a:t>TYPOGRAPHY SAMPLE</a:t>
            </a:r>
          </a:p>
          <a:p>
            <a:pPr>
              <a:spcBef>
                <a:spcPts val="300"/>
              </a:spcBef>
            </a:pPr>
            <a:r>
              <a:rPr lang="en-US" sz="2000" b="1" dirty="0">
                <a:latin typeface="URW DIN Demi" pitchFamily="2" charset="77"/>
              </a:rPr>
              <a:t>Typography Sample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URW DIN" pitchFamily="2" charset="77"/>
              </a:rPr>
              <a:t>Typography Sample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E8BB07-9C9A-3542-ADDC-33C62DA93416}"/>
              </a:ext>
            </a:extLst>
          </p:cNvPr>
          <p:cNvSpPr>
            <a:spLocks noChangeAspect="1"/>
          </p:cNvSpPr>
          <p:nvPr/>
        </p:nvSpPr>
        <p:spPr>
          <a:xfrm>
            <a:off x="3686819" y="3116218"/>
            <a:ext cx="812954" cy="8129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"/>
              </a:rPr>
              <a:t>000000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524EE93-79C9-2B4B-9017-2DA8E62E5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918" y="2380266"/>
            <a:ext cx="2126640" cy="29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57DC80F9-AB9C-B146-9253-EE000EAA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13" y="1011529"/>
            <a:ext cx="1093125" cy="10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39BEEC-0080-5748-88E0-E73A4D4A846B}"/>
              </a:ext>
            </a:extLst>
          </p:cNvPr>
          <p:cNvCxnSpPr/>
          <p:nvPr/>
        </p:nvCxnSpPr>
        <p:spPr>
          <a:xfrm flipV="1">
            <a:off x="3659310" y="1160192"/>
            <a:ext cx="0" cy="15102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AD251CA-CC31-A941-84DB-46120B87C77E}"/>
              </a:ext>
            </a:extLst>
          </p:cNvPr>
          <p:cNvSpPr>
            <a:spLocks noChangeAspect="1"/>
          </p:cNvSpPr>
          <p:nvPr/>
        </p:nvSpPr>
        <p:spPr>
          <a:xfrm>
            <a:off x="1154358" y="4114596"/>
            <a:ext cx="812954" cy="812954"/>
          </a:xfrm>
          <a:prstGeom prst="roundRect">
            <a:avLst/>
          </a:prstGeom>
          <a:solidFill>
            <a:srgbClr val="374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"/>
              </a:rPr>
              <a:t>374457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CE6B66-332C-894F-B8CA-4FC6E3951A2E}"/>
              </a:ext>
            </a:extLst>
          </p:cNvPr>
          <p:cNvSpPr>
            <a:spLocks noChangeAspect="1"/>
          </p:cNvSpPr>
          <p:nvPr/>
        </p:nvSpPr>
        <p:spPr>
          <a:xfrm>
            <a:off x="3686819" y="4114596"/>
            <a:ext cx="812954" cy="812954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"/>
              </a:rPr>
              <a:t>F2F2F2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3103EE-7AD8-6145-A212-5189C7EBD747}"/>
              </a:ext>
            </a:extLst>
          </p:cNvPr>
          <p:cNvSpPr>
            <a:spLocks noChangeAspect="1"/>
          </p:cNvSpPr>
          <p:nvPr/>
        </p:nvSpPr>
        <p:spPr>
          <a:xfrm>
            <a:off x="2393565" y="4118384"/>
            <a:ext cx="812954" cy="8129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"/>
              </a:rPr>
              <a:t>000000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AB631-C150-EA44-84C3-01C533FE2266}"/>
              </a:ext>
            </a:extLst>
          </p:cNvPr>
          <p:cNvGrpSpPr/>
          <p:nvPr/>
        </p:nvGrpSpPr>
        <p:grpSpPr>
          <a:xfrm>
            <a:off x="7924589" y="524926"/>
            <a:ext cx="3085411" cy="6059606"/>
            <a:chOff x="22076228" y="-11675290"/>
            <a:chExt cx="12192000" cy="2394452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DD379272-D8FA-A24F-8C8D-20229F333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759"/>
            <a:stretch/>
          </p:blipFill>
          <p:spPr>
            <a:xfrm>
              <a:off x="22076228" y="8488836"/>
              <a:ext cx="12192000" cy="3780397"/>
            </a:xfrm>
            <a:prstGeom prst="rect">
              <a:avLst/>
            </a:prstGeom>
          </p:spPr>
        </p:pic>
        <p:pic>
          <p:nvPicPr>
            <p:cNvPr id="10" name="Picture 9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63BDD464-290A-4644-9AF1-234E8CD8F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19" b="10790"/>
            <a:stretch/>
          </p:blipFill>
          <p:spPr>
            <a:xfrm>
              <a:off x="22076228" y="3606593"/>
              <a:ext cx="12192000" cy="4882243"/>
            </a:xfrm>
            <a:prstGeom prst="rect">
              <a:avLst/>
            </a:prstGeom>
          </p:spPr>
        </p:pic>
        <p:pic>
          <p:nvPicPr>
            <p:cNvPr id="15" name="Picture 1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9D4072AC-54D2-F940-BE0E-B365D006E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3826" b="11815"/>
            <a:stretch/>
          </p:blipFill>
          <p:spPr>
            <a:xfrm>
              <a:off x="22076228" y="420931"/>
              <a:ext cx="12192000" cy="3355548"/>
            </a:xfrm>
            <a:prstGeom prst="rect">
              <a:avLst/>
            </a:prstGeom>
          </p:spPr>
        </p:pic>
        <p:pic>
          <p:nvPicPr>
            <p:cNvPr id="19" name="Picture 1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BB46F53-710D-A849-96FE-AC4F79413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3787" b="21959"/>
            <a:stretch/>
          </p:blipFill>
          <p:spPr>
            <a:xfrm>
              <a:off x="22076228" y="-3294423"/>
              <a:ext cx="12192000" cy="3966295"/>
            </a:xfrm>
            <a:prstGeom prst="rect">
              <a:avLst/>
            </a:prstGeom>
          </p:spPr>
        </p:pic>
        <p:pic>
          <p:nvPicPr>
            <p:cNvPr id="24" name="Picture 2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5E7BA47E-0D8A-AE4B-8895-6E7E82B86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5134" b="9091"/>
            <a:stretch/>
          </p:blipFill>
          <p:spPr>
            <a:xfrm>
              <a:off x="22076228" y="-7913076"/>
              <a:ext cx="12192000" cy="4677508"/>
            </a:xfrm>
            <a:prstGeom prst="rect">
              <a:avLst/>
            </a:prstGeom>
          </p:spPr>
        </p:pic>
        <p:pic>
          <p:nvPicPr>
            <p:cNvPr id="27" name="Picture 2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DE160080-F255-A94C-A724-1D5130D48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39053"/>
            <a:stretch/>
          </p:blipFill>
          <p:spPr>
            <a:xfrm>
              <a:off x="22076228" y="-11675290"/>
              <a:ext cx="12192000" cy="3762213"/>
            </a:xfrm>
            <a:prstGeom prst="rect">
              <a:avLst/>
            </a:prstGeom>
          </p:spPr>
        </p:pic>
      </p:grpSp>
      <p:grpSp>
        <p:nvGrpSpPr>
          <p:cNvPr id="43" name="Graphic 5">
            <a:extLst>
              <a:ext uri="{FF2B5EF4-FFF2-40B4-BE49-F238E27FC236}">
                <a16:creationId xmlns:a16="http://schemas.microsoft.com/office/drawing/2014/main" id="{039964A1-12C9-9542-A6BA-FCFFCD037BA8}"/>
              </a:ext>
            </a:extLst>
          </p:cNvPr>
          <p:cNvGrpSpPr/>
          <p:nvPr/>
        </p:nvGrpSpPr>
        <p:grpSpPr>
          <a:xfrm>
            <a:off x="4314997" y="5679931"/>
            <a:ext cx="590111" cy="761412"/>
            <a:chOff x="9196405" y="1969397"/>
            <a:chExt cx="760169" cy="980836"/>
          </a:xfrm>
          <a:noFill/>
        </p:grpSpPr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1247BD99-D01F-C844-B3F1-7E94246ED2C4}"/>
                </a:ext>
              </a:extLst>
            </p:cNvPr>
            <p:cNvSpPr/>
            <p:nvPr/>
          </p:nvSpPr>
          <p:spPr>
            <a:xfrm>
              <a:off x="9239844" y="2428974"/>
              <a:ext cx="673293" cy="521259"/>
            </a:xfrm>
            <a:custGeom>
              <a:avLst/>
              <a:gdLst>
                <a:gd name="connsiteX0" fmla="*/ 673293 w 673293"/>
                <a:gd name="connsiteY0" fmla="*/ 0 h 521259"/>
                <a:gd name="connsiteX1" fmla="*/ 673293 w 673293"/>
                <a:gd name="connsiteY1" fmla="*/ 21719 h 521259"/>
                <a:gd name="connsiteX2" fmla="*/ 390944 w 673293"/>
                <a:gd name="connsiteY2" fmla="*/ 304068 h 521259"/>
                <a:gd name="connsiteX3" fmla="*/ 390944 w 673293"/>
                <a:gd name="connsiteY3" fmla="*/ 456102 h 521259"/>
                <a:gd name="connsiteX4" fmla="*/ 304068 w 673293"/>
                <a:gd name="connsiteY4" fmla="*/ 521259 h 521259"/>
                <a:gd name="connsiteX5" fmla="*/ 282349 w 673293"/>
                <a:gd name="connsiteY5" fmla="*/ 521259 h 521259"/>
                <a:gd name="connsiteX6" fmla="*/ 282349 w 673293"/>
                <a:gd name="connsiteY6" fmla="*/ 304068 h 521259"/>
                <a:gd name="connsiteX7" fmla="*/ 0 w 673293"/>
                <a:gd name="connsiteY7" fmla="*/ 21719 h 521259"/>
                <a:gd name="connsiteX8" fmla="*/ 0 w 673293"/>
                <a:gd name="connsiteY8" fmla="*/ 0 h 5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3293" h="521259">
                  <a:moveTo>
                    <a:pt x="673293" y="0"/>
                  </a:moveTo>
                  <a:lnTo>
                    <a:pt x="673293" y="21719"/>
                  </a:lnTo>
                  <a:cubicBezTo>
                    <a:pt x="673293" y="103166"/>
                    <a:pt x="499540" y="233481"/>
                    <a:pt x="390944" y="304068"/>
                  </a:cubicBezTo>
                  <a:cubicBezTo>
                    <a:pt x="390944" y="339253"/>
                    <a:pt x="390944" y="456102"/>
                    <a:pt x="390944" y="456102"/>
                  </a:cubicBezTo>
                  <a:lnTo>
                    <a:pt x="304068" y="521259"/>
                  </a:lnTo>
                  <a:lnTo>
                    <a:pt x="282349" y="521259"/>
                  </a:lnTo>
                  <a:cubicBezTo>
                    <a:pt x="282349" y="521259"/>
                    <a:pt x="282349" y="339253"/>
                    <a:pt x="282349" y="304068"/>
                  </a:cubicBezTo>
                  <a:cubicBezTo>
                    <a:pt x="173753" y="233481"/>
                    <a:pt x="0" y="103166"/>
                    <a:pt x="0" y="21719"/>
                  </a:cubicBezTo>
                  <a:lnTo>
                    <a:pt x="0" y="0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5376602B-126F-624C-9578-5508BCB4A81F}"/>
                </a:ext>
              </a:extLst>
            </p:cNvPr>
            <p:cNvSpPr/>
            <p:nvPr/>
          </p:nvSpPr>
          <p:spPr>
            <a:xfrm>
              <a:off x="9196405" y="2342098"/>
              <a:ext cx="760169" cy="86876"/>
            </a:xfrm>
            <a:custGeom>
              <a:avLst/>
              <a:gdLst>
                <a:gd name="connsiteX0" fmla="*/ 195472 w 760169"/>
                <a:gd name="connsiteY0" fmla="*/ 86877 h 86876"/>
                <a:gd name="connsiteX1" fmla="*/ 21719 w 760169"/>
                <a:gd name="connsiteY1" fmla="*/ 86877 h 86876"/>
                <a:gd name="connsiteX2" fmla="*/ 0 w 760169"/>
                <a:gd name="connsiteY2" fmla="*/ 65157 h 86876"/>
                <a:gd name="connsiteX3" fmla="*/ 0 w 760169"/>
                <a:gd name="connsiteY3" fmla="*/ 21719 h 86876"/>
                <a:gd name="connsiteX4" fmla="*/ 21719 w 760169"/>
                <a:gd name="connsiteY4" fmla="*/ 0 h 86876"/>
                <a:gd name="connsiteX5" fmla="*/ 738451 w 760169"/>
                <a:gd name="connsiteY5" fmla="*/ 0 h 86876"/>
                <a:gd name="connsiteX6" fmla="*/ 760170 w 760169"/>
                <a:gd name="connsiteY6" fmla="*/ 21719 h 86876"/>
                <a:gd name="connsiteX7" fmla="*/ 760170 w 760169"/>
                <a:gd name="connsiteY7" fmla="*/ 65157 h 86876"/>
                <a:gd name="connsiteX8" fmla="*/ 738451 w 760169"/>
                <a:gd name="connsiteY8" fmla="*/ 86877 h 86876"/>
                <a:gd name="connsiteX9" fmla="*/ 390944 w 760169"/>
                <a:gd name="connsiteY9" fmla="*/ 86877 h 8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0169" h="86876">
                  <a:moveTo>
                    <a:pt x="195472" y="86877"/>
                  </a:moveTo>
                  <a:lnTo>
                    <a:pt x="21719" y="86877"/>
                  </a:lnTo>
                  <a:cubicBezTo>
                    <a:pt x="9774" y="86877"/>
                    <a:pt x="0" y="77103"/>
                    <a:pt x="0" y="65157"/>
                  </a:cubicBezTo>
                  <a:lnTo>
                    <a:pt x="0" y="21719"/>
                  </a:lnTo>
                  <a:cubicBezTo>
                    <a:pt x="0" y="9774"/>
                    <a:pt x="9774" y="0"/>
                    <a:pt x="21719" y="0"/>
                  </a:cubicBezTo>
                  <a:lnTo>
                    <a:pt x="738451" y="0"/>
                  </a:lnTo>
                  <a:cubicBezTo>
                    <a:pt x="750396" y="0"/>
                    <a:pt x="760170" y="9774"/>
                    <a:pt x="760170" y="21719"/>
                  </a:cubicBezTo>
                  <a:lnTo>
                    <a:pt x="760170" y="65157"/>
                  </a:lnTo>
                  <a:cubicBezTo>
                    <a:pt x="760170" y="77103"/>
                    <a:pt x="750396" y="86877"/>
                    <a:pt x="738451" y="86877"/>
                  </a:cubicBezTo>
                  <a:lnTo>
                    <a:pt x="390944" y="86877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F8C0FE13-25E7-7B43-AE90-A665FCE1C3D8}"/>
                </a:ext>
              </a:extLst>
            </p:cNvPr>
            <p:cNvSpPr/>
            <p:nvPr/>
          </p:nvSpPr>
          <p:spPr>
            <a:xfrm>
              <a:off x="9826260" y="2211783"/>
              <a:ext cx="86876" cy="86876"/>
            </a:xfrm>
            <a:custGeom>
              <a:avLst/>
              <a:gdLst>
                <a:gd name="connsiteX0" fmla="*/ 86877 w 86876"/>
                <a:gd name="connsiteY0" fmla="*/ 86877 h 86876"/>
                <a:gd name="connsiteX1" fmla="*/ 86877 w 86876"/>
                <a:gd name="connsiteY1" fmla="*/ 0 h 86876"/>
                <a:gd name="connsiteX2" fmla="*/ 0 w 86876"/>
                <a:gd name="connsiteY2" fmla="*/ 0 h 8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76" h="86876">
                  <a:moveTo>
                    <a:pt x="86877" y="86877"/>
                  </a:moveTo>
                  <a:lnTo>
                    <a:pt x="86877" y="0"/>
                  </a:lnTo>
                  <a:lnTo>
                    <a:pt x="0" y="0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7D4729C2-D2AD-3E47-8179-5AE5C8E70D90}"/>
                </a:ext>
              </a:extLst>
            </p:cNvPr>
            <p:cNvSpPr/>
            <p:nvPr/>
          </p:nvSpPr>
          <p:spPr>
            <a:xfrm>
              <a:off x="9739384" y="2059749"/>
              <a:ext cx="86876" cy="238910"/>
            </a:xfrm>
            <a:custGeom>
              <a:avLst/>
              <a:gdLst>
                <a:gd name="connsiteX0" fmla="*/ 86877 w 86876"/>
                <a:gd name="connsiteY0" fmla="*/ 238910 h 238910"/>
                <a:gd name="connsiteX1" fmla="*/ 86877 w 86876"/>
                <a:gd name="connsiteY1" fmla="*/ 0 h 238910"/>
                <a:gd name="connsiteX2" fmla="*/ 0 w 86876"/>
                <a:gd name="connsiteY2" fmla="*/ 0 h 238910"/>
                <a:gd name="connsiteX3" fmla="*/ 0 w 86876"/>
                <a:gd name="connsiteY3" fmla="*/ 108596 h 2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876" h="238910">
                  <a:moveTo>
                    <a:pt x="86877" y="238910"/>
                  </a:moveTo>
                  <a:lnTo>
                    <a:pt x="86877" y="0"/>
                  </a:lnTo>
                  <a:lnTo>
                    <a:pt x="0" y="0"/>
                  </a:lnTo>
                  <a:lnTo>
                    <a:pt x="0" y="108596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5">
              <a:extLst>
                <a:ext uri="{FF2B5EF4-FFF2-40B4-BE49-F238E27FC236}">
                  <a16:creationId xmlns:a16="http://schemas.microsoft.com/office/drawing/2014/main" id="{3464F86B-FB14-2747-9A29-9934296573E9}"/>
                </a:ext>
              </a:extLst>
            </p:cNvPr>
            <p:cNvSpPr/>
            <p:nvPr/>
          </p:nvSpPr>
          <p:spPr>
            <a:xfrm>
              <a:off x="9652507" y="2168345"/>
              <a:ext cx="86876" cy="130314"/>
            </a:xfrm>
            <a:custGeom>
              <a:avLst/>
              <a:gdLst>
                <a:gd name="connsiteX0" fmla="*/ 86877 w 86876"/>
                <a:gd name="connsiteY0" fmla="*/ 130315 h 130314"/>
                <a:gd name="connsiteX1" fmla="*/ 86877 w 86876"/>
                <a:gd name="connsiteY1" fmla="*/ 0 h 130314"/>
                <a:gd name="connsiteX2" fmla="*/ 0 w 86876"/>
                <a:gd name="connsiteY2" fmla="*/ 0 h 130314"/>
                <a:gd name="connsiteX3" fmla="*/ 0 w 86876"/>
                <a:gd name="connsiteY3" fmla="*/ 130315 h 1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876" h="130314">
                  <a:moveTo>
                    <a:pt x="86877" y="130315"/>
                  </a:moveTo>
                  <a:lnTo>
                    <a:pt x="86877" y="0"/>
                  </a:lnTo>
                  <a:lnTo>
                    <a:pt x="0" y="0"/>
                  </a:lnTo>
                  <a:lnTo>
                    <a:pt x="0" y="130315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5">
              <a:extLst>
                <a:ext uri="{FF2B5EF4-FFF2-40B4-BE49-F238E27FC236}">
                  <a16:creationId xmlns:a16="http://schemas.microsoft.com/office/drawing/2014/main" id="{F9A7BF4F-6F71-FD43-A4FC-283F9C5555AC}"/>
                </a:ext>
              </a:extLst>
            </p:cNvPr>
            <p:cNvSpPr/>
            <p:nvPr/>
          </p:nvSpPr>
          <p:spPr>
            <a:xfrm>
              <a:off x="9215518" y="1969397"/>
              <a:ext cx="451323" cy="329262"/>
            </a:xfrm>
            <a:custGeom>
              <a:avLst/>
              <a:gdLst>
                <a:gd name="connsiteX0" fmla="*/ 451324 w 451323"/>
                <a:gd name="connsiteY0" fmla="*/ 134876 h 329262"/>
                <a:gd name="connsiteX1" fmla="*/ 413749 w 451323"/>
                <a:gd name="connsiteY1" fmla="*/ 46262 h 329262"/>
                <a:gd name="connsiteX2" fmla="*/ 299941 w 451323"/>
                <a:gd name="connsiteY2" fmla="*/ 0 h 329262"/>
                <a:gd name="connsiteX3" fmla="*/ 0 w 451323"/>
                <a:gd name="connsiteY3" fmla="*/ 127274 h 329262"/>
                <a:gd name="connsiteX4" fmla="*/ 85573 w 451323"/>
                <a:gd name="connsiteY4" fmla="*/ 329262 h 3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323" h="329262">
                  <a:moveTo>
                    <a:pt x="451324" y="134876"/>
                  </a:moveTo>
                  <a:lnTo>
                    <a:pt x="413749" y="46262"/>
                  </a:lnTo>
                  <a:lnTo>
                    <a:pt x="299941" y="0"/>
                  </a:lnTo>
                  <a:lnTo>
                    <a:pt x="0" y="127274"/>
                  </a:lnTo>
                  <a:lnTo>
                    <a:pt x="85573" y="329262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5">
              <a:extLst>
                <a:ext uri="{FF2B5EF4-FFF2-40B4-BE49-F238E27FC236}">
                  <a16:creationId xmlns:a16="http://schemas.microsoft.com/office/drawing/2014/main" id="{E1F8AF7D-248D-AF4B-AB3E-DDED6A2F87C4}"/>
                </a:ext>
              </a:extLst>
            </p:cNvPr>
            <p:cNvSpPr/>
            <p:nvPr/>
          </p:nvSpPr>
          <p:spPr>
            <a:xfrm>
              <a:off x="9512418" y="2018048"/>
              <a:ext cx="85356" cy="59944"/>
            </a:xfrm>
            <a:custGeom>
              <a:avLst/>
              <a:gdLst>
                <a:gd name="connsiteX0" fmla="*/ 0 w 85356"/>
                <a:gd name="connsiteY0" fmla="*/ 0 h 59944"/>
                <a:gd name="connsiteX1" fmla="*/ 25412 w 85356"/>
                <a:gd name="connsiteY1" fmla="*/ 59945 h 59944"/>
                <a:gd name="connsiteX2" fmla="*/ 85357 w 85356"/>
                <a:gd name="connsiteY2" fmla="*/ 34533 h 5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56" h="59944">
                  <a:moveTo>
                    <a:pt x="0" y="0"/>
                  </a:moveTo>
                  <a:lnTo>
                    <a:pt x="25412" y="59945"/>
                  </a:lnTo>
                  <a:lnTo>
                    <a:pt x="85357" y="34533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5">
            <a:extLst>
              <a:ext uri="{FF2B5EF4-FFF2-40B4-BE49-F238E27FC236}">
                <a16:creationId xmlns:a16="http://schemas.microsoft.com/office/drawing/2014/main" id="{684B9B1A-5E85-5E44-A898-758E16EA5834}"/>
              </a:ext>
            </a:extLst>
          </p:cNvPr>
          <p:cNvGrpSpPr/>
          <p:nvPr/>
        </p:nvGrpSpPr>
        <p:grpSpPr>
          <a:xfrm>
            <a:off x="6367370" y="5704918"/>
            <a:ext cx="741854" cy="741854"/>
            <a:chOff x="9087810" y="3710403"/>
            <a:chExt cx="955641" cy="955641"/>
          </a:xfrm>
          <a:noFill/>
        </p:grpSpPr>
        <p:sp>
          <p:nvSpPr>
            <p:cNvPr id="53" name="Graphic 5">
              <a:extLst>
                <a:ext uri="{FF2B5EF4-FFF2-40B4-BE49-F238E27FC236}">
                  <a16:creationId xmlns:a16="http://schemas.microsoft.com/office/drawing/2014/main" id="{F577B0DB-7D57-2649-86F5-6EDDD1A7D1B5}"/>
                </a:ext>
              </a:extLst>
            </p:cNvPr>
            <p:cNvSpPr/>
            <p:nvPr/>
          </p:nvSpPr>
          <p:spPr>
            <a:xfrm>
              <a:off x="9181853" y="3804447"/>
              <a:ext cx="231743" cy="231743"/>
            </a:xfrm>
            <a:custGeom>
              <a:avLst/>
              <a:gdLst>
                <a:gd name="connsiteX0" fmla="*/ 0 w 231743"/>
                <a:gd name="connsiteY0" fmla="*/ 231743 h 231743"/>
                <a:gd name="connsiteX1" fmla="*/ 231743 w 231743"/>
                <a:gd name="connsiteY1" fmla="*/ 0 h 23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743" h="231743">
                  <a:moveTo>
                    <a:pt x="0" y="231743"/>
                  </a:moveTo>
                  <a:cubicBezTo>
                    <a:pt x="41918" y="126188"/>
                    <a:pt x="126189" y="41918"/>
                    <a:pt x="231743" y="0"/>
                  </a:cubicBez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5">
              <a:extLst>
                <a:ext uri="{FF2B5EF4-FFF2-40B4-BE49-F238E27FC236}">
                  <a16:creationId xmlns:a16="http://schemas.microsoft.com/office/drawing/2014/main" id="{AE6E8E3A-EDBE-204E-BB38-F37C02F64284}"/>
                </a:ext>
              </a:extLst>
            </p:cNvPr>
            <p:cNvSpPr/>
            <p:nvPr/>
          </p:nvSpPr>
          <p:spPr>
            <a:xfrm>
              <a:off x="9500473" y="4535730"/>
              <a:ext cx="130314" cy="130314"/>
            </a:xfrm>
            <a:custGeom>
              <a:avLst/>
              <a:gdLst>
                <a:gd name="connsiteX0" fmla="*/ 130315 w 130314"/>
                <a:gd name="connsiteY0" fmla="*/ 65157 h 130314"/>
                <a:gd name="connsiteX1" fmla="*/ 65157 w 130314"/>
                <a:gd name="connsiteY1" fmla="*/ 130315 h 130314"/>
                <a:gd name="connsiteX2" fmla="*/ 0 w 130314"/>
                <a:gd name="connsiteY2" fmla="*/ 65157 h 130314"/>
                <a:gd name="connsiteX3" fmla="*/ 65157 w 130314"/>
                <a:gd name="connsiteY3" fmla="*/ 0 h 130314"/>
                <a:gd name="connsiteX4" fmla="*/ 130315 w 130314"/>
                <a:gd name="connsiteY4" fmla="*/ 65157 h 1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14" h="130314">
                  <a:moveTo>
                    <a:pt x="130315" y="65157"/>
                  </a:moveTo>
                  <a:cubicBezTo>
                    <a:pt x="130315" y="101143"/>
                    <a:pt x="101143" y="130315"/>
                    <a:pt x="65157" y="130315"/>
                  </a:cubicBezTo>
                  <a:cubicBezTo>
                    <a:pt x="29172" y="130315"/>
                    <a:pt x="0" y="101143"/>
                    <a:pt x="0" y="65157"/>
                  </a:cubicBezTo>
                  <a:cubicBezTo>
                    <a:pt x="0" y="29172"/>
                    <a:pt x="29172" y="0"/>
                    <a:pt x="65157" y="0"/>
                  </a:cubicBezTo>
                  <a:cubicBezTo>
                    <a:pt x="101143" y="0"/>
                    <a:pt x="130315" y="29172"/>
                    <a:pt x="130315" y="65157"/>
                  </a:cubicBezTo>
                  <a:close/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5">
              <a:extLst>
                <a:ext uri="{FF2B5EF4-FFF2-40B4-BE49-F238E27FC236}">
                  <a16:creationId xmlns:a16="http://schemas.microsoft.com/office/drawing/2014/main" id="{B6AD9032-B753-7342-98B2-95F0DE2E6607}"/>
                </a:ext>
              </a:extLst>
            </p:cNvPr>
            <p:cNvSpPr/>
            <p:nvPr/>
          </p:nvSpPr>
          <p:spPr>
            <a:xfrm>
              <a:off x="9500473" y="3710403"/>
              <a:ext cx="130314" cy="130314"/>
            </a:xfrm>
            <a:custGeom>
              <a:avLst/>
              <a:gdLst>
                <a:gd name="connsiteX0" fmla="*/ 130315 w 130314"/>
                <a:gd name="connsiteY0" fmla="*/ 65157 h 130314"/>
                <a:gd name="connsiteX1" fmla="*/ 65157 w 130314"/>
                <a:gd name="connsiteY1" fmla="*/ 130315 h 130314"/>
                <a:gd name="connsiteX2" fmla="*/ 0 w 130314"/>
                <a:gd name="connsiteY2" fmla="*/ 65157 h 130314"/>
                <a:gd name="connsiteX3" fmla="*/ 65157 w 130314"/>
                <a:gd name="connsiteY3" fmla="*/ 0 h 130314"/>
                <a:gd name="connsiteX4" fmla="*/ 130315 w 130314"/>
                <a:gd name="connsiteY4" fmla="*/ 65157 h 1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14" h="130314">
                  <a:moveTo>
                    <a:pt x="130315" y="65157"/>
                  </a:moveTo>
                  <a:cubicBezTo>
                    <a:pt x="130315" y="101143"/>
                    <a:pt x="101143" y="130315"/>
                    <a:pt x="65157" y="130315"/>
                  </a:cubicBezTo>
                  <a:cubicBezTo>
                    <a:pt x="29172" y="130315"/>
                    <a:pt x="0" y="101143"/>
                    <a:pt x="0" y="65157"/>
                  </a:cubicBezTo>
                  <a:cubicBezTo>
                    <a:pt x="0" y="29172"/>
                    <a:pt x="29172" y="0"/>
                    <a:pt x="65157" y="0"/>
                  </a:cubicBezTo>
                  <a:cubicBezTo>
                    <a:pt x="101143" y="0"/>
                    <a:pt x="130315" y="29172"/>
                    <a:pt x="130315" y="65157"/>
                  </a:cubicBezTo>
                  <a:close/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5">
              <a:extLst>
                <a:ext uri="{FF2B5EF4-FFF2-40B4-BE49-F238E27FC236}">
                  <a16:creationId xmlns:a16="http://schemas.microsoft.com/office/drawing/2014/main" id="{7A4C3903-3E1F-3144-965A-E77040D80CA8}"/>
                </a:ext>
              </a:extLst>
            </p:cNvPr>
            <p:cNvSpPr/>
            <p:nvPr/>
          </p:nvSpPr>
          <p:spPr>
            <a:xfrm>
              <a:off x="9913137" y="4123067"/>
              <a:ext cx="130314" cy="130314"/>
            </a:xfrm>
            <a:custGeom>
              <a:avLst/>
              <a:gdLst>
                <a:gd name="connsiteX0" fmla="*/ 130315 w 130314"/>
                <a:gd name="connsiteY0" fmla="*/ 65157 h 130314"/>
                <a:gd name="connsiteX1" fmla="*/ 65157 w 130314"/>
                <a:gd name="connsiteY1" fmla="*/ 130315 h 130314"/>
                <a:gd name="connsiteX2" fmla="*/ 0 w 130314"/>
                <a:gd name="connsiteY2" fmla="*/ 65157 h 130314"/>
                <a:gd name="connsiteX3" fmla="*/ 65157 w 130314"/>
                <a:gd name="connsiteY3" fmla="*/ 0 h 130314"/>
                <a:gd name="connsiteX4" fmla="*/ 130315 w 130314"/>
                <a:gd name="connsiteY4" fmla="*/ 65157 h 1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14" h="130314">
                  <a:moveTo>
                    <a:pt x="130315" y="65157"/>
                  </a:moveTo>
                  <a:cubicBezTo>
                    <a:pt x="130315" y="101143"/>
                    <a:pt x="101143" y="130315"/>
                    <a:pt x="65157" y="130315"/>
                  </a:cubicBezTo>
                  <a:cubicBezTo>
                    <a:pt x="29172" y="130315"/>
                    <a:pt x="0" y="101143"/>
                    <a:pt x="0" y="65157"/>
                  </a:cubicBezTo>
                  <a:cubicBezTo>
                    <a:pt x="0" y="29172"/>
                    <a:pt x="29172" y="0"/>
                    <a:pt x="65157" y="0"/>
                  </a:cubicBezTo>
                  <a:cubicBezTo>
                    <a:pt x="101143" y="0"/>
                    <a:pt x="130315" y="29172"/>
                    <a:pt x="130315" y="65157"/>
                  </a:cubicBezTo>
                  <a:close/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5">
              <a:extLst>
                <a:ext uri="{FF2B5EF4-FFF2-40B4-BE49-F238E27FC236}">
                  <a16:creationId xmlns:a16="http://schemas.microsoft.com/office/drawing/2014/main" id="{EBEE0D31-D765-394E-83D2-2370F07B63A6}"/>
                </a:ext>
              </a:extLst>
            </p:cNvPr>
            <p:cNvSpPr/>
            <p:nvPr/>
          </p:nvSpPr>
          <p:spPr>
            <a:xfrm>
              <a:off x="9087810" y="4123067"/>
              <a:ext cx="130314" cy="130314"/>
            </a:xfrm>
            <a:custGeom>
              <a:avLst/>
              <a:gdLst>
                <a:gd name="connsiteX0" fmla="*/ 130315 w 130314"/>
                <a:gd name="connsiteY0" fmla="*/ 65157 h 130314"/>
                <a:gd name="connsiteX1" fmla="*/ 65157 w 130314"/>
                <a:gd name="connsiteY1" fmla="*/ 130315 h 130314"/>
                <a:gd name="connsiteX2" fmla="*/ 0 w 130314"/>
                <a:gd name="connsiteY2" fmla="*/ 65157 h 130314"/>
                <a:gd name="connsiteX3" fmla="*/ 65157 w 130314"/>
                <a:gd name="connsiteY3" fmla="*/ 0 h 130314"/>
                <a:gd name="connsiteX4" fmla="*/ 130315 w 130314"/>
                <a:gd name="connsiteY4" fmla="*/ 65157 h 1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14" h="130314">
                  <a:moveTo>
                    <a:pt x="130315" y="65157"/>
                  </a:moveTo>
                  <a:cubicBezTo>
                    <a:pt x="130315" y="101143"/>
                    <a:pt x="101143" y="130315"/>
                    <a:pt x="65157" y="130315"/>
                  </a:cubicBezTo>
                  <a:cubicBezTo>
                    <a:pt x="29172" y="130315"/>
                    <a:pt x="0" y="101143"/>
                    <a:pt x="0" y="65157"/>
                  </a:cubicBezTo>
                  <a:cubicBezTo>
                    <a:pt x="0" y="29172"/>
                    <a:pt x="29172" y="0"/>
                    <a:pt x="65157" y="0"/>
                  </a:cubicBezTo>
                  <a:cubicBezTo>
                    <a:pt x="101143" y="0"/>
                    <a:pt x="130315" y="29172"/>
                    <a:pt x="130315" y="65157"/>
                  </a:cubicBezTo>
                  <a:close/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5">
              <a:extLst>
                <a:ext uri="{FF2B5EF4-FFF2-40B4-BE49-F238E27FC236}">
                  <a16:creationId xmlns:a16="http://schemas.microsoft.com/office/drawing/2014/main" id="{A651F8BA-D33B-6C41-8976-F8AB5A0F305F}"/>
                </a:ext>
              </a:extLst>
            </p:cNvPr>
            <p:cNvSpPr/>
            <p:nvPr/>
          </p:nvSpPr>
          <p:spPr>
            <a:xfrm>
              <a:off x="9303915" y="3780556"/>
              <a:ext cx="109681" cy="133572"/>
            </a:xfrm>
            <a:custGeom>
              <a:avLst/>
              <a:gdLst>
                <a:gd name="connsiteX0" fmla="*/ 0 w 109681"/>
                <a:gd name="connsiteY0" fmla="*/ 0 h 133572"/>
                <a:gd name="connsiteX1" fmla="*/ 109681 w 109681"/>
                <a:gd name="connsiteY1" fmla="*/ 23891 h 133572"/>
                <a:gd name="connsiteX2" fmla="*/ 85790 w 109681"/>
                <a:gd name="connsiteY2" fmla="*/ 133573 h 13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681" h="133572">
                  <a:moveTo>
                    <a:pt x="0" y="0"/>
                  </a:moveTo>
                  <a:lnTo>
                    <a:pt x="109681" y="23891"/>
                  </a:lnTo>
                  <a:lnTo>
                    <a:pt x="85790" y="133573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Graphic 5">
              <a:extLst>
                <a:ext uri="{FF2B5EF4-FFF2-40B4-BE49-F238E27FC236}">
                  <a16:creationId xmlns:a16="http://schemas.microsoft.com/office/drawing/2014/main" id="{1BCD80CB-7C4D-7D4E-B308-C40144EC0D60}"/>
                </a:ext>
              </a:extLst>
            </p:cNvPr>
            <p:cNvSpPr/>
            <p:nvPr/>
          </p:nvSpPr>
          <p:spPr>
            <a:xfrm>
              <a:off x="9724831" y="4345253"/>
              <a:ext cx="231743" cy="231743"/>
            </a:xfrm>
            <a:custGeom>
              <a:avLst/>
              <a:gdLst>
                <a:gd name="connsiteX0" fmla="*/ 231743 w 231743"/>
                <a:gd name="connsiteY0" fmla="*/ 0 h 231743"/>
                <a:gd name="connsiteX1" fmla="*/ 0 w 231743"/>
                <a:gd name="connsiteY1" fmla="*/ 231743 h 23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743" h="231743">
                  <a:moveTo>
                    <a:pt x="231743" y="0"/>
                  </a:moveTo>
                  <a:cubicBezTo>
                    <a:pt x="189826" y="105555"/>
                    <a:pt x="105555" y="189825"/>
                    <a:pt x="0" y="231743"/>
                  </a:cubicBez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Graphic 5">
              <a:extLst>
                <a:ext uri="{FF2B5EF4-FFF2-40B4-BE49-F238E27FC236}">
                  <a16:creationId xmlns:a16="http://schemas.microsoft.com/office/drawing/2014/main" id="{448AAD98-4C00-B94D-887B-AF9E90BAA7B3}"/>
                </a:ext>
              </a:extLst>
            </p:cNvPr>
            <p:cNvSpPr/>
            <p:nvPr/>
          </p:nvSpPr>
          <p:spPr>
            <a:xfrm>
              <a:off x="9724831" y="4467315"/>
              <a:ext cx="109682" cy="133572"/>
            </a:xfrm>
            <a:custGeom>
              <a:avLst/>
              <a:gdLst>
                <a:gd name="connsiteX0" fmla="*/ 109682 w 109682"/>
                <a:gd name="connsiteY0" fmla="*/ 133573 h 133572"/>
                <a:gd name="connsiteX1" fmla="*/ 0 w 109682"/>
                <a:gd name="connsiteY1" fmla="*/ 109681 h 133572"/>
                <a:gd name="connsiteX2" fmla="*/ 23891 w 109682"/>
                <a:gd name="connsiteY2" fmla="*/ 0 h 13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682" h="133572">
                  <a:moveTo>
                    <a:pt x="109682" y="133573"/>
                  </a:moveTo>
                  <a:lnTo>
                    <a:pt x="0" y="109681"/>
                  </a:lnTo>
                  <a:lnTo>
                    <a:pt x="23891" y="0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5">
              <a:extLst>
                <a:ext uri="{FF2B5EF4-FFF2-40B4-BE49-F238E27FC236}">
                  <a16:creationId xmlns:a16="http://schemas.microsoft.com/office/drawing/2014/main" id="{E4C07526-26F9-3140-A5E5-A709C99E3F2A}"/>
                </a:ext>
              </a:extLst>
            </p:cNvPr>
            <p:cNvSpPr/>
            <p:nvPr/>
          </p:nvSpPr>
          <p:spPr>
            <a:xfrm>
              <a:off x="9182940" y="4346339"/>
              <a:ext cx="231742" cy="231743"/>
            </a:xfrm>
            <a:custGeom>
              <a:avLst/>
              <a:gdLst>
                <a:gd name="connsiteX0" fmla="*/ 231743 w 231742"/>
                <a:gd name="connsiteY0" fmla="*/ 231743 h 231743"/>
                <a:gd name="connsiteX1" fmla="*/ 0 w 231742"/>
                <a:gd name="connsiteY1" fmla="*/ 0 h 23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742" h="231743">
                  <a:moveTo>
                    <a:pt x="231743" y="231743"/>
                  </a:moveTo>
                  <a:cubicBezTo>
                    <a:pt x="126188" y="189825"/>
                    <a:pt x="41918" y="105555"/>
                    <a:pt x="0" y="0"/>
                  </a:cubicBez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5">
              <a:extLst>
                <a:ext uri="{FF2B5EF4-FFF2-40B4-BE49-F238E27FC236}">
                  <a16:creationId xmlns:a16="http://schemas.microsoft.com/office/drawing/2014/main" id="{3D19816C-0819-C145-846E-7E024800B8A7}"/>
                </a:ext>
              </a:extLst>
            </p:cNvPr>
            <p:cNvSpPr/>
            <p:nvPr/>
          </p:nvSpPr>
          <p:spPr>
            <a:xfrm>
              <a:off x="9159048" y="4346339"/>
              <a:ext cx="133572" cy="109681"/>
            </a:xfrm>
            <a:custGeom>
              <a:avLst/>
              <a:gdLst>
                <a:gd name="connsiteX0" fmla="*/ 0 w 133572"/>
                <a:gd name="connsiteY0" fmla="*/ 109682 h 109681"/>
                <a:gd name="connsiteX1" fmla="*/ 23891 w 133572"/>
                <a:gd name="connsiteY1" fmla="*/ 0 h 109681"/>
                <a:gd name="connsiteX2" fmla="*/ 133573 w 133572"/>
                <a:gd name="connsiteY2" fmla="*/ 23891 h 10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572" h="109681">
                  <a:moveTo>
                    <a:pt x="0" y="109682"/>
                  </a:moveTo>
                  <a:lnTo>
                    <a:pt x="23891" y="0"/>
                  </a:lnTo>
                  <a:lnTo>
                    <a:pt x="133573" y="23891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5">
              <a:extLst>
                <a:ext uri="{FF2B5EF4-FFF2-40B4-BE49-F238E27FC236}">
                  <a16:creationId xmlns:a16="http://schemas.microsoft.com/office/drawing/2014/main" id="{278CE38F-076D-6249-95F4-25EBB04FCAEF}"/>
                </a:ext>
              </a:extLst>
            </p:cNvPr>
            <p:cNvSpPr/>
            <p:nvPr/>
          </p:nvSpPr>
          <p:spPr>
            <a:xfrm>
              <a:off x="9723746" y="3803361"/>
              <a:ext cx="231743" cy="231743"/>
            </a:xfrm>
            <a:custGeom>
              <a:avLst/>
              <a:gdLst>
                <a:gd name="connsiteX0" fmla="*/ 0 w 231743"/>
                <a:gd name="connsiteY0" fmla="*/ 0 h 231743"/>
                <a:gd name="connsiteX1" fmla="*/ 231743 w 231743"/>
                <a:gd name="connsiteY1" fmla="*/ 231743 h 23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743" h="231743">
                  <a:moveTo>
                    <a:pt x="0" y="0"/>
                  </a:moveTo>
                  <a:cubicBezTo>
                    <a:pt x="105555" y="41918"/>
                    <a:pt x="189825" y="126188"/>
                    <a:pt x="231743" y="231743"/>
                  </a:cubicBez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5">
              <a:extLst>
                <a:ext uri="{FF2B5EF4-FFF2-40B4-BE49-F238E27FC236}">
                  <a16:creationId xmlns:a16="http://schemas.microsoft.com/office/drawing/2014/main" id="{C469D795-6233-8143-AFCE-3F304B229A7E}"/>
                </a:ext>
              </a:extLst>
            </p:cNvPr>
            <p:cNvSpPr/>
            <p:nvPr/>
          </p:nvSpPr>
          <p:spPr>
            <a:xfrm>
              <a:off x="9845807" y="3925422"/>
              <a:ext cx="133572" cy="109681"/>
            </a:xfrm>
            <a:custGeom>
              <a:avLst/>
              <a:gdLst>
                <a:gd name="connsiteX0" fmla="*/ 133573 w 133572"/>
                <a:gd name="connsiteY0" fmla="*/ 0 h 109681"/>
                <a:gd name="connsiteX1" fmla="*/ 109682 w 133572"/>
                <a:gd name="connsiteY1" fmla="*/ 109682 h 109681"/>
                <a:gd name="connsiteX2" fmla="*/ 0 w 133572"/>
                <a:gd name="connsiteY2" fmla="*/ 86008 h 10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572" h="109681">
                  <a:moveTo>
                    <a:pt x="133573" y="0"/>
                  </a:moveTo>
                  <a:lnTo>
                    <a:pt x="109682" y="109682"/>
                  </a:lnTo>
                  <a:lnTo>
                    <a:pt x="0" y="86008"/>
                  </a:lnTo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5">
              <a:extLst>
                <a:ext uri="{FF2B5EF4-FFF2-40B4-BE49-F238E27FC236}">
                  <a16:creationId xmlns:a16="http://schemas.microsoft.com/office/drawing/2014/main" id="{4020144C-0277-1544-B8A0-A0DBA48879A5}"/>
                </a:ext>
              </a:extLst>
            </p:cNvPr>
            <p:cNvSpPr/>
            <p:nvPr/>
          </p:nvSpPr>
          <p:spPr>
            <a:xfrm>
              <a:off x="9500691" y="4122197"/>
              <a:ext cx="131183" cy="131184"/>
            </a:xfrm>
            <a:custGeom>
              <a:avLst/>
              <a:gdLst>
                <a:gd name="connsiteX0" fmla="*/ 131183 w 131183"/>
                <a:gd name="connsiteY0" fmla="*/ 65593 h 131184"/>
                <a:gd name="connsiteX1" fmla="*/ 65592 w 131183"/>
                <a:gd name="connsiteY1" fmla="*/ 131185 h 131184"/>
                <a:gd name="connsiteX2" fmla="*/ 0 w 131183"/>
                <a:gd name="connsiteY2" fmla="*/ 65593 h 131184"/>
                <a:gd name="connsiteX3" fmla="*/ 65592 w 131183"/>
                <a:gd name="connsiteY3" fmla="*/ 1 h 131184"/>
                <a:gd name="connsiteX4" fmla="*/ 131183 w 131183"/>
                <a:gd name="connsiteY4" fmla="*/ 65593 h 1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83" h="131184">
                  <a:moveTo>
                    <a:pt x="131183" y="65593"/>
                  </a:moveTo>
                  <a:cubicBezTo>
                    <a:pt x="131183" y="101864"/>
                    <a:pt x="101863" y="131185"/>
                    <a:pt x="65592" y="131185"/>
                  </a:cubicBezTo>
                  <a:cubicBezTo>
                    <a:pt x="29320" y="131185"/>
                    <a:pt x="0" y="101864"/>
                    <a:pt x="0" y="65593"/>
                  </a:cubicBezTo>
                  <a:cubicBezTo>
                    <a:pt x="0" y="29322"/>
                    <a:pt x="29320" y="1"/>
                    <a:pt x="65592" y="1"/>
                  </a:cubicBezTo>
                  <a:cubicBezTo>
                    <a:pt x="101645" y="-216"/>
                    <a:pt x="131183" y="29322"/>
                    <a:pt x="131183" y="65593"/>
                  </a:cubicBezTo>
                  <a:close/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Graphic 5">
              <a:extLst>
                <a:ext uri="{FF2B5EF4-FFF2-40B4-BE49-F238E27FC236}">
                  <a16:creationId xmlns:a16="http://schemas.microsoft.com/office/drawing/2014/main" id="{360A1EBA-9B62-D24C-9958-B1D8D45F9F50}"/>
                </a:ext>
              </a:extLst>
            </p:cNvPr>
            <p:cNvSpPr/>
            <p:nvPr/>
          </p:nvSpPr>
          <p:spPr>
            <a:xfrm>
              <a:off x="9374502" y="3992969"/>
              <a:ext cx="382039" cy="390727"/>
            </a:xfrm>
            <a:custGeom>
              <a:avLst/>
              <a:gdLst>
                <a:gd name="connsiteX0" fmla="*/ 343596 w 382039"/>
                <a:gd name="connsiteY0" fmla="*/ 194821 h 390727"/>
                <a:gd name="connsiteX1" fmla="*/ 339470 w 382039"/>
                <a:gd name="connsiteY1" fmla="*/ 159853 h 390727"/>
                <a:gd name="connsiteX2" fmla="*/ 382039 w 382039"/>
                <a:gd name="connsiteY2" fmla="*/ 135310 h 390727"/>
                <a:gd name="connsiteX3" fmla="*/ 338601 w 382039"/>
                <a:gd name="connsiteY3" fmla="*/ 60162 h 390727"/>
                <a:gd name="connsiteX4" fmla="*/ 296031 w 382039"/>
                <a:gd name="connsiteY4" fmla="*/ 84705 h 390727"/>
                <a:gd name="connsiteX5" fmla="*/ 234566 w 382039"/>
                <a:gd name="connsiteY5" fmla="*/ 49085 h 390727"/>
                <a:gd name="connsiteX6" fmla="*/ 234566 w 382039"/>
                <a:gd name="connsiteY6" fmla="*/ 0 h 390727"/>
                <a:gd name="connsiteX7" fmla="*/ 147690 w 382039"/>
                <a:gd name="connsiteY7" fmla="*/ 0 h 390727"/>
                <a:gd name="connsiteX8" fmla="*/ 147690 w 382039"/>
                <a:gd name="connsiteY8" fmla="*/ 49520 h 390727"/>
                <a:gd name="connsiteX9" fmla="*/ 86877 w 382039"/>
                <a:gd name="connsiteY9" fmla="*/ 85139 h 390727"/>
                <a:gd name="connsiteX10" fmla="*/ 43655 w 382039"/>
                <a:gd name="connsiteY10" fmla="*/ 60162 h 390727"/>
                <a:gd name="connsiteX11" fmla="*/ 217 w 382039"/>
                <a:gd name="connsiteY11" fmla="*/ 135310 h 390727"/>
                <a:gd name="connsiteX12" fmla="*/ 43655 w 382039"/>
                <a:gd name="connsiteY12" fmla="*/ 160504 h 390727"/>
                <a:gd name="connsiteX13" fmla="*/ 39528 w 382039"/>
                <a:gd name="connsiteY13" fmla="*/ 195038 h 390727"/>
                <a:gd name="connsiteX14" fmla="*/ 43872 w 382039"/>
                <a:gd name="connsiteY14" fmla="*/ 230440 h 390727"/>
                <a:gd name="connsiteX15" fmla="*/ 0 w 382039"/>
                <a:gd name="connsiteY15" fmla="*/ 255634 h 390727"/>
                <a:gd name="connsiteX16" fmla="*/ 43438 w 382039"/>
                <a:gd name="connsiteY16" fmla="*/ 330783 h 390727"/>
                <a:gd name="connsiteX17" fmla="*/ 87311 w 382039"/>
                <a:gd name="connsiteY17" fmla="*/ 305371 h 390727"/>
                <a:gd name="connsiteX18" fmla="*/ 147472 w 382039"/>
                <a:gd name="connsiteY18" fmla="*/ 340339 h 390727"/>
                <a:gd name="connsiteX19" fmla="*/ 147472 w 382039"/>
                <a:gd name="connsiteY19" fmla="*/ 390727 h 390727"/>
                <a:gd name="connsiteX20" fmla="*/ 234349 w 382039"/>
                <a:gd name="connsiteY20" fmla="*/ 390727 h 390727"/>
                <a:gd name="connsiteX21" fmla="*/ 234349 w 382039"/>
                <a:gd name="connsiteY21" fmla="*/ 340556 h 390727"/>
                <a:gd name="connsiteX22" fmla="*/ 295163 w 382039"/>
                <a:gd name="connsiteY22" fmla="*/ 305588 h 390727"/>
                <a:gd name="connsiteX23" fmla="*/ 338384 w 382039"/>
                <a:gd name="connsiteY23" fmla="*/ 330565 h 390727"/>
                <a:gd name="connsiteX24" fmla="*/ 381822 w 382039"/>
                <a:gd name="connsiteY24" fmla="*/ 255417 h 390727"/>
                <a:gd name="connsiteX25" fmla="*/ 338818 w 382039"/>
                <a:gd name="connsiteY25" fmla="*/ 230657 h 390727"/>
                <a:gd name="connsiteX26" fmla="*/ 343596 w 382039"/>
                <a:gd name="connsiteY26" fmla="*/ 194821 h 39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2039" h="390727">
                  <a:moveTo>
                    <a:pt x="343596" y="194821"/>
                  </a:moveTo>
                  <a:cubicBezTo>
                    <a:pt x="343596" y="182658"/>
                    <a:pt x="342076" y="171147"/>
                    <a:pt x="339470" y="159853"/>
                  </a:cubicBezTo>
                  <a:lnTo>
                    <a:pt x="382039" y="135310"/>
                  </a:lnTo>
                  <a:lnTo>
                    <a:pt x="338601" y="60162"/>
                  </a:lnTo>
                  <a:lnTo>
                    <a:pt x="296031" y="84705"/>
                  </a:lnTo>
                  <a:cubicBezTo>
                    <a:pt x="278874" y="68415"/>
                    <a:pt x="257806" y="56035"/>
                    <a:pt x="234566" y="49085"/>
                  </a:cubicBezTo>
                  <a:lnTo>
                    <a:pt x="234566" y="0"/>
                  </a:lnTo>
                  <a:lnTo>
                    <a:pt x="147690" y="0"/>
                  </a:lnTo>
                  <a:lnTo>
                    <a:pt x="147690" y="49520"/>
                  </a:lnTo>
                  <a:cubicBezTo>
                    <a:pt x="124450" y="56470"/>
                    <a:pt x="103817" y="68850"/>
                    <a:pt x="86877" y="85139"/>
                  </a:cubicBezTo>
                  <a:lnTo>
                    <a:pt x="43655" y="60162"/>
                  </a:lnTo>
                  <a:lnTo>
                    <a:pt x="217" y="135310"/>
                  </a:lnTo>
                  <a:lnTo>
                    <a:pt x="43655" y="160504"/>
                  </a:lnTo>
                  <a:cubicBezTo>
                    <a:pt x="41049" y="171581"/>
                    <a:pt x="39528" y="183092"/>
                    <a:pt x="39528" y="195038"/>
                  </a:cubicBezTo>
                  <a:cubicBezTo>
                    <a:pt x="39528" y="207201"/>
                    <a:pt x="41049" y="218929"/>
                    <a:pt x="43872" y="230440"/>
                  </a:cubicBezTo>
                  <a:lnTo>
                    <a:pt x="0" y="255634"/>
                  </a:lnTo>
                  <a:lnTo>
                    <a:pt x="43438" y="330783"/>
                  </a:lnTo>
                  <a:lnTo>
                    <a:pt x="87311" y="305371"/>
                  </a:lnTo>
                  <a:cubicBezTo>
                    <a:pt x="104252" y="321226"/>
                    <a:pt x="124668" y="333389"/>
                    <a:pt x="147472" y="340339"/>
                  </a:cubicBezTo>
                  <a:lnTo>
                    <a:pt x="147472" y="390727"/>
                  </a:lnTo>
                  <a:lnTo>
                    <a:pt x="234349" y="390727"/>
                  </a:lnTo>
                  <a:lnTo>
                    <a:pt x="234349" y="340556"/>
                  </a:lnTo>
                  <a:cubicBezTo>
                    <a:pt x="257371" y="333823"/>
                    <a:pt x="278222" y="321661"/>
                    <a:pt x="295163" y="305588"/>
                  </a:cubicBezTo>
                  <a:lnTo>
                    <a:pt x="338384" y="330565"/>
                  </a:lnTo>
                  <a:lnTo>
                    <a:pt x="381822" y="255417"/>
                  </a:lnTo>
                  <a:lnTo>
                    <a:pt x="338818" y="230657"/>
                  </a:lnTo>
                  <a:cubicBezTo>
                    <a:pt x="342076" y="219146"/>
                    <a:pt x="343596" y="207201"/>
                    <a:pt x="343596" y="194821"/>
                  </a:cubicBezTo>
                  <a:close/>
                </a:path>
              </a:pathLst>
            </a:custGeom>
            <a:noFill/>
            <a:ln w="32574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8" name="Graphic 87">
            <a:extLst>
              <a:ext uri="{FF2B5EF4-FFF2-40B4-BE49-F238E27FC236}">
                <a16:creationId xmlns:a16="http://schemas.microsoft.com/office/drawing/2014/main" id="{A126F65C-9767-0A4B-8D95-9A9D7C3A6F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89830" b="73890"/>
          <a:stretch/>
        </p:blipFill>
        <p:spPr>
          <a:xfrm>
            <a:off x="5247958" y="5704918"/>
            <a:ext cx="882537" cy="783599"/>
          </a:xfrm>
          <a:prstGeom prst="rect">
            <a:avLst/>
          </a:prstGeom>
        </p:spPr>
      </p:pic>
      <p:pic>
        <p:nvPicPr>
          <p:cNvPr id="12" name="Picture 11" descr="A person holding a gun&#10;&#10;Description automatically generated with medium confidence">
            <a:extLst>
              <a:ext uri="{FF2B5EF4-FFF2-40B4-BE49-F238E27FC236}">
                <a16:creationId xmlns:a16="http://schemas.microsoft.com/office/drawing/2014/main" id="{0C6DA788-5933-5742-8C89-6DAC4AE059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7957" y="3071641"/>
            <a:ext cx="1475747" cy="1818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1C628F-E89E-CC44-A9FA-4DA344D2D0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3622" y="5038015"/>
            <a:ext cx="1917016" cy="3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9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8FBE3B4-213F-CD49-9843-B050F5AAD055}"/>
              </a:ext>
            </a:extLst>
          </p:cNvPr>
          <p:cNvSpPr/>
          <p:nvPr/>
        </p:nvSpPr>
        <p:spPr>
          <a:xfrm>
            <a:off x="447870" y="111968"/>
            <a:ext cx="11252718" cy="6867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402054-5781-C949-8303-B4809D8E0797}"/>
              </a:ext>
            </a:extLst>
          </p:cNvPr>
          <p:cNvSpPr>
            <a:spLocks noChangeAspect="1"/>
          </p:cNvSpPr>
          <p:nvPr/>
        </p:nvSpPr>
        <p:spPr>
          <a:xfrm>
            <a:off x="1154358" y="3116218"/>
            <a:ext cx="812954" cy="812954"/>
          </a:xfrm>
          <a:prstGeom prst="roundRect">
            <a:avLst/>
          </a:prstGeom>
          <a:solidFill>
            <a:srgbClr val="F6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92929"/>
                </a:solidFill>
                <a:latin typeface=""/>
              </a:rPr>
              <a:t>F6BE00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1FAFA3-D047-9842-9CA3-5F093C9F649C}"/>
              </a:ext>
            </a:extLst>
          </p:cNvPr>
          <p:cNvSpPr>
            <a:spLocks noChangeAspect="1"/>
          </p:cNvSpPr>
          <p:nvPr/>
        </p:nvSpPr>
        <p:spPr>
          <a:xfrm>
            <a:off x="2300260" y="3116218"/>
            <a:ext cx="812954" cy="812954"/>
          </a:xfrm>
          <a:prstGeom prst="roundRect">
            <a:avLst/>
          </a:prstGeom>
          <a:solidFill>
            <a:srgbClr val="002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"/>
              </a:rPr>
              <a:t>002F6C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7E8C72-4567-6D42-9397-8282436D2D58}"/>
              </a:ext>
            </a:extLst>
          </p:cNvPr>
          <p:cNvSpPr>
            <a:spLocks noChangeAspect="1"/>
          </p:cNvSpPr>
          <p:nvPr/>
        </p:nvSpPr>
        <p:spPr>
          <a:xfrm>
            <a:off x="3446162" y="3116218"/>
            <a:ext cx="812954" cy="812954"/>
          </a:xfrm>
          <a:prstGeom prst="round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"/>
              </a:rPr>
              <a:t>00A9E0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1E77A-B67A-3045-A417-1AD27091A2F2}"/>
              </a:ext>
            </a:extLst>
          </p:cNvPr>
          <p:cNvSpPr txBox="1"/>
          <p:nvPr/>
        </p:nvSpPr>
        <p:spPr>
          <a:xfrm>
            <a:off x="1154358" y="4238393"/>
            <a:ext cx="3575871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 cap="small" dirty="0">
                <a:latin typeface="Tw Cen MT" panose="020B0602020104020603" pitchFamily="34" charset="77"/>
              </a:rPr>
              <a:t>TYPOGRAPHY SAMPLE</a:t>
            </a:r>
          </a:p>
          <a:p>
            <a:pPr>
              <a:spcBef>
                <a:spcPts val="300"/>
              </a:spcBef>
            </a:pPr>
            <a:r>
              <a:rPr lang="en-US" sz="2400" b="1" cap="small" dirty="0">
                <a:latin typeface="Tw Cen MT" panose="020B0602020104020603" pitchFamily="34" charset="77"/>
              </a:rPr>
              <a:t>Typography Sample</a:t>
            </a:r>
            <a:endParaRPr lang="en-US" sz="2400" b="1" dirty="0">
              <a:latin typeface="Tw Cen MT" panose="020B0602020104020603" pitchFamily="34" charset="77"/>
            </a:endParaRPr>
          </a:p>
          <a:p>
            <a:pPr>
              <a:spcBef>
                <a:spcPts val="300"/>
              </a:spcBef>
            </a:pPr>
            <a:r>
              <a:rPr lang="en-US" sz="2400" b="1" dirty="0">
                <a:latin typeface="Tw Cen MT" panose="020B0602020104020603" pitchFamily="34" charset="77"/>
              </a:rPr>
              <a:t>Typography Sample</a:t>
            </a:r>
          </a:p>
          <a:p>
            <a:pPr>
              <a:spcBef>
                <a:spcPts val="300"/>
              </a:spcBef>
            </a:pPr>
            <a:r>
              <a:rPr lang="en-US" sz="2400" dirty="0">
                <a:latin typeface="Tw Cen MT" panose="020B0602020104020603" pitchFamily="34" charset="77"/>
              </a:rPr>
              <a:t>Typography Sample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7EE95ABF-88A3-334B-AB37-E24C6FD061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373850" y="-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E8BB07-9C9A-3542-ADDC-33C62DA93416}"/>
              </a:ext>
            </a:extLst>
          </p:cNvPr>
          <p:cNvSpPr>
            <a:spLocks noChangeAspect="1"/>
          </p:cNvSpPr>
          <p:nvPr/>
        </p:nvSpPr>
        <p:spPr>
          <a:xfrm>
            <a:off x="4592063" y="3116218"/>
            <a:ext cx="812954" cy="812954"/>
          </a:xfrm>
          <a:prstGeom prst="roundRect">
            <a:avLst/>
          </a:prstGeom>
          <a:solidFill>
            <a:srgbClr val="B1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92929"/>
                </a:solidFill>
                <a:latin typeface=""/>
              </a:rPr>
              <a:t>B1B3B3</a:t>
            </a:r>
          </a:p>
        </p:txBody>
      </p:sp>
      <p:sp>
        <p:nvSpPr>
          <p:cNvPr id="13" name="AutoShape 9">
            <a:extLst>
              <a:ext uri="{FF2B5EF4-FFF2-40B4-BE49-F238E27FC236}">
                <a16:creationId xmlns:a16="http://schemas.microsoft.com/office/drawing/2014/main" id="{E1A04FEF-2330-CF47-813C-BD61BF0AE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323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39BEEC-0080-5748-88E0-E73A4D4A846B}"/>
              </a:ext>
            </a:extLst>
          </p:cNvPr>
          <p:cNvCxnSpPr>
            <a:cxnSpLocks/>
          </p:cNvCxnSpPr>
          <p:nvPr/>
        </p:nvCxnSpPr>
        <p:spPr>
          <a:xfrm flipV="1">
            <a:off x="4313295" y="849785"/>
            <a:ext cx="0" cy="193777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98979C-3A97-0247-A6B8-8AFAE8920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89" y="849785"/>
            <a:ext cx="2658454" cy="178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6E63FD41-4528-5643-B02B-CB88C8D9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70" y="2322920"/>
            <a:ext cx="1726315" cy="3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>
            <a:extLst>
              <a:ext uri="{FF2B5EF4-FFF2-40B4-BE49-F238E27FC236}">
                <a16:creationId xmlns:a16="http://schemas.microsoft.com/office/drawing/2014/main" id="{D2371156-A68E-AF42-9587-D999A7DB65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70450" y="-830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AB898D7-7A28-A842-84F0-FBA4912F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78" y="1546370"/>
            <a:ext cx="2218417" cy="44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9">
            <a:extLst>
              <a:ext uri="{FF2B5EF4-FFF2-40B4-BE49-F238E27FC236}">
                <a16:creationId xmlns:a16="http://schemas.microsoft.com/office/drawing/2014/main" id="{6A492BD8-B69C-F540-B648-C6EB0A018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18200" y="-906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7" name="Picture 11">
            <a:extLst>
              <a:ext uri="{FF2B5EF4-FFF2-40B4-BE49-F238E27FC236}">
                <a16:creationId xmlns:a16="http://schemas.microsoft.com/office/drawing/2014/main" id="{F81D8463-FF8D-C74B-9FBD-E9F60C79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79" y="801021"/>
            <a:ext cx="482703" cy="48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E9DCDB6-577A-8C44-AD07-5DD4ACF15DB8}"/>
              </a:ext>
            </a:extLst>
          </p:cNvPr>
          <p:cNvSpPr>
            <a:spLocks noChangeAspect="1"/>
          </p:cNvSpPr>
          <p:nvPr/>
        </p:nvSpPr>
        <p:spPr>
          <a:xfrm>
            <a:off x="5712561" y="3111553"/>
            <a:ext cx="812954" cy="812954"/>
          </a:xfrm>
          <a:prstGeom prst="roundRect">
            <a:avLst/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92929"/>
                </a:solidFill>
                <a:latin typeface=""/>
              </a:rPr>
              <a:t>63666A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0C6286-128A-7F44-925C-225FC6FFEF04}"/>
              </a:ext>
            </a:extLst>
          </p:cNvPr>
          <p:cNvGrpSpPr/>
          <p:nvPr/>
        </p:nvGrpSpPr>
        <p:grpSpPr>
          <a:xfrm>
            <a:off x="7389945" y="521169"/>
            <a:ext cx="3592004" cy="6026396"/>
            <a:chOff x="-8786716" y="-4249307"/>
            <a:chExt cx="8473835" cy="142167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4" name="Picture 53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2BE3AF0B-CE9B-0B4D-8E14-B916461E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84668" y="-4249307"/>
              <a:ext cx="8428304" cy="4249307"/>
            </a:xfrm>
            <a:prstGeom prst="rect">
              <a:avLst/>
            </a:prstGeom>
          </p:spPr>
        </p:pic>
        <p:pic>
          <p:nvPicPr>
            <p:cNvPr id="55" name="Picture 54" descr="Diagram&#10;&#10;Description automatically generated">
              <a:extLst>
                <a:ext uri="{FF2B5EF4-FFF2-40B4-BE49-F238E27FC236}">
                  <a16:creationId xmlns:a16="http://schemas.microsoft.com/office/drawing/2014/main" id="{AA8F9BAD-D024-3C45-B128-9F4DE8C5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84675" y="-21425"/>
              <a:ext cx="8428311" cy="4249310"/>
            </a:xfrm>
            <a:prstGeom prst="rect">
              <a:avLst/>
            </a:prstGeom>
          </p:spPr>
        </p:pic>
        <p:pic>
          <p:nvPicPr>
            <p:cNvPr id="56" name="Picture 55" descr="Diagram&#10;&#10;Description automatically generated">
              <a:extLst>
                <a:ext uri="{FF2B5EF4-FFF2-40B4-BE49-F238E27FC236}">
                  <a16:creationId xmlns:a16="http://schemas.microsoft.com/office/drawing/2014/main" id="{E6ADA1E5-6E32-C04A-B61C-C4CD07E91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79290" y="4194371"/>
              <a:ext cx="8428312" cy="4249310"/>
            </a:xfrm>
            <a:prstGeom prst="rect">
              <a:avLst/>
            </a:prstGeom>
          </p:spPr>
        </p:pic>
        <p:pic>
          <p:nvPicPr>
            <p:cNvPr id="57" name="Picture 56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A692F097-A3DB-E94C-BDE5-D7AAC0371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2610"/>
            <a:stretch/>
          </p:blipFill>
          <p:spPr>
            <a:xfrm>
              <a:off x="-8786716" y="8378641"/>
              <a:ext cx="8473835" cy="1588821"/>
            </a:xfrm>
            <a:prstGeom prst="rect">
              <a:avLst/>
            </a:prstGeom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30CD444B-AA66-1B4D-9F05-62388AF15795}"/>
              </a:ext>
            </a:extLst>
          </p:cNvPr>
          <p:cNvSpPr/>
          <p:nvPr/>
        </p:nvSpPr>
        <p:spPr>
          <a:xfrm>
            <a:off x="8206233" y="2999926"/>
            <a:ext cx="1959428" cy="7091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Placeholder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6B2BC3-50BF-694D-9E1E-D2C04E41EE19}"/>
              </a:ext>
            </a:extLst>
          </p:cNvPr>
          <p:cNvSpPr/>
          <p:nvPr/>
        </p:nvSpPr>
        <p:spPr>
          <a:xfrm>
            <a:off x="1560835" y="4813075"/>
            <a:ext cx="1959428" cy="7091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53340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34AB4CD-94D1-264F-8064-0AFAEDC8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717" y="1730829"/>
            <a:ext cx="5500283" cy="27848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085566A-ADF7-9C42-BFA4-A7F5F840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30829"/>
            <a:ext cx="5500283" cy="27848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60F2B0A-4846-0645-8A48-7085C2180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858" y="1532861"/>
            <a:ext cx="6282285" cy="3180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78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47</Words>
  <Application>Microsoft Macintosh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Tw Cen MT</vt:lpstr>
      <vt:lpstr>URW DIN</vt:lpstr>
      <vt:lpstr>URW DIN Demi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Bippert</dc:creator>
  <cp:lastModifiedBy>Stephanie Bippert</cp:lastModifiedBy>
  <cp:revision>15</cp:revision>
  <dcterms:created xsi:type="dcterms:W3CDTF">2021-06-25T01:24:30Z</dcterms:created>
  <dcterms:modified xsi:type="dcterms:W3CDTF">2021-06-29T03:10:58Z</dcterms:modified>
</cp:coreProperties>
</file>